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6" r:id="rId3"/>
    <p:sldId id="264" r:id="rId4"/>
    <p:sldId id="269" r:id="rId5"/>
    <p:sldId id="265" r:id="rId6"/>
    <p:sldId id="267" r:id="rId7"/>
    <p:sldId id="268" r:id="rId8"/>
    <p:sldId id="270" r:id="rId9"/>
    <p:sldId id="271" r:id="rId10"/>
    <p:sldId id="283" r:id="rId11"/>
    <p:sldId id="282" r:id="rId12"/>
    <p:sldId id="284" r:id="rId13"/>
    <p:sldId id="272" r:id="rId14"/>
    <p:sldId id="274" r:id="rId15"/>
    <p:sldId id="285" r:id="rId16"/>
    <p:sldId id="275" r:id="rId17"/>
    <p:sldId id="277" r:id="rId18"/>
    <p:sldId id="278" r:id="rId19"/>
    <p:sldId id="279" r:id="rId20"/>
    <p:sldId id="280" r:id="rId21"/>
    <p:sldId id="258" r:id="rId22"/>
    <p:sldId id="260" r:id="rId23"/>
    <p:sldId id="26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F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0F70C6-BEC0-2D8F-BE54-7064CB6D60D4}" v="417" dt="2024-10-03T07:10:45.7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>
        <p:scale>
          <a:sx n="75" d="100"/>
          <a:sy n="75" d="100"/>
        </p:scale>
        <p:origin x="1146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2BDD87-8601-44C0-8762-86821ADC0357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C4DA3-AEDD-4EA0-BA24-E52EB4A7AD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884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// </a:t>
            </a:r>
            <a:r>
              <a:rPr lang="ko-KR" altLang="en-US"/>
              <a:t>지윤 </a:t>
            </a:r>
            <a:r>
              <a:rPr lang="en-US" altLang="ko-KR"/>
              <a:t>– </a:t>
            </a:r>
            <a:r>
              <a:rPr lang="ko-KR" altLang="en-US"/>
              <a:t>전투 및 클래스 중심</a:t>
            </a:r>
            <a:r>
              <a:rPr lang="en-US" altLang="ko-KR"/>
              <a:t>, </a:t>
            </a:r>
            <a:r>
              <a:rPr lang="ko-KR" altLang="en-US"/>
              <a:t>형민 </a:t>
            </a:r>
            <a:r>
              <a:rPr lang="en-US" altLang="ko-KR"/>
              <a:t>– </a:t>
            </a:r>
            <a:r>
              <a:rPr lang="ko-KR" altLang="en-US"/>
              <a:t>회복 아이템 및 퀘스트 구현</a:t>
            </a:r>
            <a:r>
              <a:rPr lang="en-US" altLang="ko-KR"/>
              <a:t>, </a:t>
            </a:r>
            <a:r>
              <a:rPr lang="ko-KR" altLang="en-US"/>
              <a:t>윤진 </a:t>
            </a:r>
            <a:r>
              <a:rPr lang="en-US" altLang="ko-KR"/>
              <a:t>– </a:t>
            </a:r>
            <a:r>
              <a:rPr lang="ko-KR" altLang="en-US"/>
              <a:t>미니게임 및 회복 클래스 구현 식으로 가볍게 설명하고 자세한 건 노션 보라고 하면 될 것 같습니다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975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그래서 배틀 함수로 들어가면</a:t>
            </a:r>
            <a:r>
              <a:rPr lang="en-US" altLang="ko-KR"/>
              <a:t>,</a:t>
            </a:r>
            <a:br>
              <a:rPr lang="en-US" altLang="ko-KR"/>
            </a:br>
            <a:r>
              <a:rPr lang="en-US" altLang="ko-KR"/>
              <a:t>while </a:t>
            </a:r>
            <a:r>
              <a:rPr lang="ko-KR" altLang="en-US"/>
              <a:t>문이 시작이 되는데요</a:t>
            </a:r>
            <a:r>
              <a:rPr lang="en-US" altLang="ko-KR"/>
              <a:t>. While</a:t>
            </a:r>
            <a:r>
              <a:rPr lang="ko-KR" altLang="en-US"/>
              <a:t> 문으로 들어가서 전투 </a:t>
            </a:r>
            <a:r>
              <a:rPr lang="en-US" altLang="ko-KR"/>
              <a:t>UI</a:t>
            </a:r>
            <a:r>
              <a:rPr lang="ko-KR" altLang="en-US"/>
              <a:t>가 띄워지고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전투 </a:t>
            </a:r>
            <a:r>
              <a:rPr lang="en-US" altLang="ko-KR"/>
              <a:t>UI</a:t>
            </a:r>
            <a:r>
              <a:rPr lang="ko-KR" altLang="en-US"/>
              <a:t>에서 대상을 선택 및 플레이어</a:t>
            </a:r>
            <a:r>
              <a:rPr lang="en-US" altLang="ko-KR"/>
              <a:t>-</a:t>
            </a:r>
            <a:r>
              <a:rPr lang="ko-KR" altLang="en-US"/>
              <a:t>몬스터 턴을 한 번 거치고 </a:t>
            </a:r>
            <a:br>
              <a:rPr lang="en-US" altLang="ko-KR"/>
            </a:br>
            <a:r>
              <a:rPr lang="ko-KR" altLang="en-US"/>
              <a:t>만약 둘 중 누구도 죽지 않았다면 다시 배틀</a:t>
            </a:r>
            <a:r>
              <a:rPr lang="en-US" altLang="ko-KR"/>
              <a:t>UI</a:t>
            </a:r>
            <a:r>
              <a:rPr lang="ko-KR" altLang="en-US"/>
              <a:t>가 뜨게 되는 반복 구조입니다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그 아래에는 저희가 도망치기 기능까지 구현을 해서 </a:t>
            </a:r>
            <a:r>
              <a:rPr lang="en-US" altLang="ko-KR"/>
              <a:t>while </a:t>
            </a:r>
            <a:r>
              <a:rPr lang="ko-KR" altLang="en-US"/>
              <a:t>문을 빠져나갈 수 있는 </a:t>
            </a:r>
            <a:r>
              <a:rPr lang="en-US" altLang="ko-KR"/>
              <a:t>if</a:t>
            </a:r>
            <a:r>
              <a:rPr lang="ko-KR" altLang="en-US"/>
              <a:t> 문까지 구현을 해둔 상태입니다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053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923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464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885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277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375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439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741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// </a:t>
            </a:r>
            <a:r>
              <a:rPr lang="ko-KR" altLang="en-US"/>
              <a:t>메인화면에서 나오는 </a:t>
            </a:r>
            <a:r>
              <a:rPr lang="en-US" altLang="ko-KR"/>
              <a:t>7</a:t>
            </a:r>
            <a:r>
              <a:rPr lang="ko-KR" altLang="en-US"/>
              <a:t>가지 기능은 각각의 클래스로 구현하고 그 클래스 내에서 필요한 기능이나 서브 </a:t>
            </a:r>
            <a:r>
              <a:rPr lang="en-US" altLang="ko-KR"/>
              <a:t>UI</a:t>
            </a:r>
            <a:r>
              <a:rPr lang="ko-KR" altLang="en-US"/>
              <a:t>를 구상했습니다 식으로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657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// </a:t>
            </a:r>
            <a:r>
              <a:rPr lang="ko-KR" altLang="en-US"/>
              <a:t>여기서 던전 전투 방식을 구현하는데 있어서 좀 고민을 했는데 위 로직처럼했다는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965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// </a:t>
            </a:r>
            <a:r>
              <a:rPr lang="ko-KR" altLang="en-US"/>
              <a:t>전체적인 구조를 설명하면 좋을 것 같은데 도면 작업이라 시간 없으면 생략할 예정입니다</a:t>
            </a:r>
            <a:r>
              <a:rPr lang="en-US" altLang="ko-KR"/>
              <a:t>. </a:t>
            </a:r>
            <a:br>
              <a:rPr lang="en-US" altLang="ko-KR"/>
            </a:b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473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던전에 입장하면 사용할 변수들이 초기화되고 몬스터와 스킬이 생성되는데요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스킬은 스킬 파트에서 보고</a:t>
            </a:r>
            <a:r>
              <a:rPr lang="en-US" altLang="ko-KR"/>
              <a:t>, </a:t>
            </a:r>
            <a:r>
              <a:rPr lang="ko-KR" altLang="en-US"/>
              <a:t>몬스터 생성 로직부터 살펴보겠습니다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보시면 몬스터</a:t>
            </a:r>
            <a:r>
              <a:rPr lang="en-US" altLang="ko-KR"/>
              <a:t>Q(</a:t>
            </a:r>
            <a:r>
              <a:rPr lang="ko-KR" altLang="en-US"/>
              <a:t>몬스터 대기열</a:t>
            </a:r>
            <a:r>
              <a:rPr lang="en-US" altLang="ko-KR"/>
              <a:t>)</a:t>
            </a:r>
            <a:r>
              <a:rPr lang="ko-KR" altLang="en-US"/>
              <a:t>에 </a:t>
            </a:r>
            <a:r>
              <a:rPr lang="en-US" altLang="ko-KR"/>
              <a:t>makeMonster </a:t>
            </a:r>
            <a:r>
              <a:rPr lang="ko-KR" altLang="en-US"/>
              <a:t>함수가 할당되고 있는데요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981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MakeMonster </a:t>
            </a:r>
            <a:r>
              <a:rPr lang="ko-KR" altLang="en-US"/>
              <a:t>함수로 넘어가보면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먼저 </a:t>
            </a:r>
            <a:r>
              <a:rPr lang="en-US" altLang="ko-KR"/>
              <a:t>numberOfDraws</a:t>
            </a:r>
            <a:r>
              <a:rPr lang="ko-KR" altLang="en-US"/>
              <a:t>에 </a:t>
            </a:r>
            <a:r>
              <a:rPr lang="en-US" altLang="ko-KR"/>
              <a:t>1~4</a:t>
            </a:r>
            <a:r>
              <a:rPr lang="ko-KR" altLang="en-US"/>
              <a:t> 사이의 랜덤 수를 뽑습니다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그리고 이렇게 뽑은 랜덤 개수까지 돌아가는 </a:t>
            </a:r>
            <a:r>
              <a:rPr lang="en-US" altLang="ko-KR"/>
              <a:t>for </a:t>
            </a:r>
            <a:r>
              <a:rPr lang="ko-KR" altLang="en-US"/>
              <a:t>문을 작성하는데요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 </a:t>
            </a:r>
            <a:r>
              <a:rPr lang="en-US" altLang="ko-KR"/>
              <a:t>for </a:t>
            </a:r>
            <a:r>
              <a:rPr lang="ko-KR" altLang="en-US"/>
              <a:t>문에서 몬스터 리스트에 있는 몬스터를 랜덤으로 가져와서 몬스터 인덱스에 저장을 하고</a:t>
            </a:r>
            <a:r>
              <a:rPr lang="en-US" altLang="ko-KR"/>
              <a:t>,</a:t>
            </a:r>
            <a:br>
              <a:rPr lang="en-US" altLang="ko-KR"/>
            </a:br>
            <a:r>
              <a:rPr lang="ko-KR" altLang="en-US"/>
              <a:t>이 몬스터 인덱스를 클론으로 만들어 몬스터 </a:t>
            </a:r>
            <a:r>
              <a:rPr lang="en-US" altLang="ko-KR"/>
              <a:t>Q</a:t>
            </a:r>
            <a:r>
              <a:rPr lang="ko-KR" altLang="en-US"/>
              <a:t>에 최종적으로 넣게</a:t>
            </a:r>
            <a:r>
              <a:rPr lang="en-US" altLang="ko-KR"/>
              <a:t>(add)</a:t>
            </a:r>
            <a:r>
              <a:rPr lang="ko-KR" altLang="en-US"/>
              <a:t> 됩니다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 쉽게 설명을 하면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위에서 뽑았던 랜덤 함수로 몬스터가 앉을 좌석이 몇 개인지 뽑고</a:t>
            </a:r>
            <a:r>
              <a:rPr lang="en-US" altLang="ko-KR"/>
              <a:t>, for </a:t>
            </a:r>
            <a:r>
              <a:rPr lang="ko-KR" altLang="en-US"/>
              <a:t>문으로 이 좌석에 순차적으로 앉힐 몬스터를 랜덤으로 뽑아서 넣는다</a:t>
            </a:r>
            <a:r>
              <a:rPr lang="en-US" altLang="ko-KR"/>
              <a:t>. </a:t>
            </a:r>
            <a:r>
              <a:rPr lang="ko-KR" altLang="en-US"/>
              <a:t>그 몬스터들이 몬스터</a:t>
            </a:r>
            <a:r>
              <a:rPr lang="en-US" altLang="ko-KR"/>
              <a:t>Q</a:t>
            </a:r>
            <a:r>
              <a:rPr lang="ko-KR" altLang="en-US"/>
              <a:t>로 저장된다</a:t>
            </a:r>
            <a:r>
              <a:rPr lang="en-US" altLang="ko-KR"/>
              <a:t>. </a:t>
            </a:r>
            <a:r>
              <a:rPr lang="ko-KR" altLang="en-US"/>
              <a:t>라고 생각하시면 될 것 같아요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73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MakeMonster </a:t>
            </a:r>
            <a:r>
              <a:rPr lang="ko-KR" altLang="en-US"/>
              <a:t>함수로 넘어가보면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먼저 </a:t>
            </a:r>
            <a:r>
              <a:rPr lang="en-US" altLang="ko-KR"/>
              <a:t>numberOfDraws</a:t>
            </a:r>
            <a:r>
              <a:rPr lang="ko-KR" altLang="en-US"/>
              <a:t>에 </a:t>
            </a:r>
            <a:r>
              <a:rPr lang="en-US" altLang="ko-KR"/>
              <a:t>1~4</a:t>
            </a:r>
            <a:r>
              <a:rPr lang="ko-KR" altLang="en-US"/>
              <a:t> 사이의 랜덤 수를 뽑습니다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그리고 이렇게 뽑은 랜덤 개수까지 돌아가는 </a:t>
            </a:r>
            <a:r>
              <a:rPr lang="en-US" altLang="ko-KR"/>
              <a:t>for </a:t>
            </a:r>
            <a:r>
              <a:rPr lang="ko-KR" altLang="en-US"/>
              <a:t>문을 작성하는데요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 </a:t>
            </a:r>
            <a:r>
              <a:rPr lang="en-US" altLang="ko-KR"/>
              <a:t>for </a:t>
            </a:r>
            <a:r>
              <a:rPr lang="ko-KR" altLang="en-US"/>
              <a:t>문에서 몬스터 리스트에 있는 몬스터를 랜덤으로 가져와서 몬스터 인덱스에 저장을 하고</a:t>
            </a:r>
            <a:r>
              <a:rPr lang="en-US" altLang="ko-KR"/>
              <a:t>,</a:t>
            </a:r>
            <a:br>
              <a:rPr lang="en-US" altLang="ko-KR"/>
            </a:br>
            <a:r>
              <a:rPr lang="ko-KR" altLang="en-US"/>
              <a:t>이 몬스터 인덱스를 클론으로 만들어 몬스터 </a:t>
            </a:r>
            <a:r>
              <a:rPr lang="en-US" altLang="ko-KR"/>
              <a:t>Q</a:t>
            </a:r>
            <a:r>
              <a:rPr lang="ko-KR" altLang="en-US"/>
              <a:t>에 최종적으로 넣게</a:t>
            </a:r>
            <a:r>
              <a:rPr lang="en-US" altLang="ko-KR"/>
              <a:t>(add)</a:t>
            </a:r>
            <a:r>
              <a:rPr lang="ko-KR" altLang="en-US"/>
              <a:t> 됩니다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 쉽게 설명을 하면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위에서 뽑았던 랜덤 함수로 몬스터가 앉을 좌석이 몇 개인지 뽑고</a:t>
            </a:r>
            <a:r>
              <a:rPr lang="en-US" altLang="ko-KR"/>
              <a:t>, for </a:t>
            </a:r>
            <a:r>
              <a:rPr lang="ko-KR" altLang="en-US"/>
              <a:t>문으로 이 좌석에 순차적으로 앉힐 몬스터를 랜덤으로 뽑아서 넣는다</a:t>
            </a:r>
            <a:r>
              <a:rPr lang="en-US" altLang="ko-KR"/>
              <a:t>. </a:t>
            </a:r>
            <a:r>
              <a:rPr lang="ko-KR" altLang="en-US"/>
              <a:t>그 몬스터들이 몬스터</a:t>
            </a:r>
            <a:r>
              <a:rPr lang="en-US" altLang="ko-KR"/>
              <a:t>Q</a:t>
            </a:r>
            <a:r>
              <a:rPr lang="ko-KR" altLang="en-US"/>
              <a:t>로 저장된다</a:t>
            </a:r>
            <a:r>
              <a:rPr lang="en-US" altLang="ko-KR"/>
              <a:t>. </a:t>
            </a:r>
            <a:r>
              <a:rPr lang="ko-KR" altLang="en-US"/>
              <a:t>라고 생각하시면 될 것 같아요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703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MakeMonster </a:t>
            </a:r>
            <a:r>
              <a:rPr lang="ko-KR" altLang="en-US"/>
              <a:t>함수로 넘어가보면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먼저 </a:t>
            </a:r>
            <a:r>
              <a:rPr lang="en-US" altLang="ko-KR"/>
              <a:t>numberOfDraws</a:t>
            </a:r>
            <a:r>
              <a:rPr lang="ko-KR" altLang="en-US"/>
              <a:t>에 </a:t>
            </a:r>
            <a:r>
              <a:rPr lang="en-US" altLang="ko-KR"/>
              <a:t>1~4</a:t>
            </a:r>
            <a:r>
              <a:rPr lang="ko-KR" altLang="en-US"/>
              <a:t> 사이의 랜덤 수를 뽑습니다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그리고 이렇게 뽑은 랜덤 개수까지 돌아가는 </a:t>
            </a:r>
            <a:r>
              <a:rPr lang="en-US" altLang="ko-KR"/>
              <a:t>for </a:t>
            </a:r>
            <a:r>
              <a:rPr lang="ko-KR" altLang="en-US"/>
              <a:t>문을 작성하는데요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 </a:t>
            </a:r>
            <a:r>
              <a:rPr lang="en-US" altLang="ko-KR"/>
              <a:t>for </a:t>
            </a:r>
            <a:r>
              <a:rPr lang="ko-KR" altLang="en-US"/>
              <a:t>문에서 몬스터 리스트에 있는 몬스터를 랜덤으로 가져와서 몬스터 인덱스에 저장을 하고</a:t>
            </a:r>
            <a:r>
              <a:rPr lang="en-US" altLang="ko-KR"/>
              <a:t>,</a:t>
            </a:r>
            <a:br>
              <a:rPr lang="en-US" altLang="ko-KR"/>
            </a:br>
            <a:r>
              <a:rPr lang="ko-KR" altLang="en-US"/>
              <a:t>이 몬스터 인덱스를 클론으로 만들어 몬스터 </a:t>
            </a:r>
            <a:r>
              <a:rPr lang="en-US" altLang="ko-KR"/>
              <a:t>Q</a:t>
            </a:r>
            <a:r>
              <a:rPr lang="ko-KR" altLang="en-US"/>
              <a:t>에 최종적으로 넣게</a:t>
            </a:r>
            <a:r>
              <a:rPr lang="en-US" altLang="ko-KR"/>
              <a:t>(add)</a:t>
            </a:r>
            <a:r>
              <a:rPr lang="ko-KR" altLang="en-US"/>
              <a:t> 됩니다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 쉽게 설명을 하면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위에서 뽑았던 랜덤 함수로 몬스터가 앉을 좌석이 몇 개인지 뽑고</a:t>
            </a:r>
            <a:r>
              <a:rPr lang="en-US" altLang="ko-KR"/>
              <a:t>, for </a:t>
            </a:r>
            <a:r>
              <a:rPr lang="ko-KR" altLang="en-US"/>
              <a:t>문으로 이 좌석에 순차적으로 앉힐 몬스터를 랜덤으로 뽑아서 넣는다</a:t>
            </a:r>
            <a:r>
              <a:rPr lang="en-US" altLang="ko-KR"/>
              <a:t>. </a:t>
            </a:r>
            <a:r>
              <a:rPr lang="ko-KR" altLang="en-US"/>
              <a:t>그 몬스터들이 몬스터</a:t>
            </a:r>
            <a:r>
              <a:rPr lang="en-US" altLang="ko-KR"/>
              <a:t>Q</a:t>
            </a:r>
            <a:r>
              <a:rPr lang="ko-KR" altLang="en-US"/>
              <a:t>로 저장된다</a:t>
            </a:r>
            <a:r>
              <a:rPr lang="en-US" altLang="ko-KR"/>
              <a:t>. </a:t>
            </a:r>
            <a:r>
              <a:rPr lang="ko-KR" altLang="en-US"/>
              <a:t>라고 생각하시면 될 것 같아요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727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MakeMonster </a:t>
            </a:r>
            <a:r>
              <a:rPr lang="ko-KR" altLang="en-US"/>
              <a:t>함수로 넘어가보면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먼저 </a:t>
            </a:r>
            <a:r>
              <a:rPr lang="en-US" altLang="ko-KR"/>
              <a:t>numberOfDraws</a:t>
            </a:r>
            <a:r>
              <a:rPr lang="ko-KR" altLang="en-US"/>
              <a:t>에 </a:t>
            </a:r>
            <a:r>
              <a:rPr lang="en-US" altLang="ko-KR"/>
              <a:t>1~4</a:t>
            </a:r>
            <a:r>
              <a:rPr lang="ko-KR" altLang="en-US"/>
              <a:t> 사이의 랜덤 수를 뽑습니다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그리고 이렇게 뽑은 랜덤 개수까지 돌아가는 </a:t>
            </a:r>
            <a:r>
              <a:rPr lang="en-US" altLang="ko-KR"/>
              <a:t>for </a:t>
            </a:r>
            <a:r>
              <a:rPr lang="ko-KR" altLang="en-US"/>
              <a:t>문을 작성하는데요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 </a:t>
            </a:r>
            <a:r>
              <a:rPr lang="en-US" altLang="ko-KR"/>
              <a:t>for </a:t>
            </a:r>
            <a:r>
              <a:rPr lang="ko-KR" altLang="en-US"/>
              <a:t>문에서 몬스터 리스트에 있는 몬스터를 랜덤으로 가져와서 몬스터 인덱스에 저장을 하고</a:t>
            </a:r>
            <a:r>
              <a:rPr lang="en-US" altLang="ko-KR"/>
              <a:t>,</a:t>
            </a:r>
            <a:br>
              <a:rPr lang="en-US" altLang="ko-KR"/>
            </a:br>
            <a:r>
              <a:rPr lang="ko-KR" altLang="en-US"/>
              <a:t>이 몬스터 인덱스를 클론으로 만들어 몬스터 </a:t>
            </a:r>
            <a:r>
              <a:rPr lang="en-US" altLang="ko-KR"/>
              <a:t>Q</a:t>
            </a:r>
            <a:r>
              <a:rPr lang="ko-KR" altLang="en-US"/>
              <a:t>에 최종적으로 넣게</a:t>
            </a:r>
            <a:r>
              <a:rPr lang="en-US" altLang="ko-KR"/>
              <a:t>(add)</a:t>
            </a:r>
            <a:r>
              <a:rPr lang="ko-KR" altLang="en-US"/>
              <a:t> 됩니다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 쉽게 설명을 하면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위에서 뽑았던 랜덤 함수로 몬스터가 앉을 좌석이 몇 개인지 뽑고</a:t>
            </a:r>
            <a:r>
              <a:rPr lang="en-US" altLang="ko-KR"/>
              <a:t>, for </a:t>
            </a:r>
            <a:r>
              <a:rPr lang="ko-KR" altLang="en-US"/>
              <a:t>문으로 이 좌석에 순차적으로 앉힐 몬스터를 랜덤으로 뽑아서 넣는다</a:t>
            </a:r>
            <a:r>
              <a:rPr lang="en-US" altLang="ko-KR"/>
              <a:t>. </a:t>
            </a:r>
            <a:r>
              <a:rPr lang="ko-KR" altLang="en-US"/>
              <a:t>그 몬스터들이 몬스터</a:t>
            </a:r>
            <a:r>
              <a:rPr lang="en-US" altLang="ko-KR"/>
              <a:t>Q</a:t>
            </a:r>
            <a:r>
              <a:rPr lang="ko-KR" altLang="en-US"/>
              <a:t>로 저장된다</a:t>
            </a:r>
            <a:r>
              <a:rPr lang="en-US" altLang="ko-KR"/>
              <a:t>. </a:t>
            </a:r>
            <a:r>
              <a:rPr lang="ko-KR" altLang="en-US"/>
              <a:t>라고 생각하시면 될 것 같아요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504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2261A-F6A9-D38C-D922-F0A8B00B0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1A2DC0-1EB3-8DEC-3F4C-C9776E8B9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FA1762-F8AC-4076-9079-5C7CEA3E1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5A45D5-4998-EA26-7128-82A457793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98EA-2010-2D9E-7161-C68F8432D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10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5579E-332F-70E8-4DC0-C4232E1F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F27B08-EB04-C3DC-BC04-324E5107E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B59730-BB25-3167-4653-C59159C76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30DC57-56EF-4115-49AB-C12A54E71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DC71F5-E04B-FC8C-7462-13815FBA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46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D1E401-D750-14B6-048C-08554A641C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1FC524-1E62-9EDE-45A9-E8A2B44DB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94C0FC-4334-27D5-1BD3-2906AFFE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C139E7-801D-C01A-566E-9FA9A7FF6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37DD02-3F4B-D083-2DEF-E36A9419E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2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D56507-4033-8920-2722-0BAA89A5C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18ADAC-10D4-4234-49DF-461761FA6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2D570-3A9E-6934-DD88-3A6388CAD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45EE57-9F30-FF9F-01B9-55FAD3263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12322A-E61A-0EA0-D34D-9F75C497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00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CD6B89-8F48-9E50-7539-0AF85DBA9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A5EEE6-5E51-F664-8B9F-57A750537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2801B-53BE-0AAE-DD8F-72670F20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64EDBF-837E-7850-A46A-F2BB775BF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8689B4-1CD7-91F7-4C31-E72E4DE1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031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9D808-5E7D-4290-BC19-6F25D19DC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471CBB-C1ED-5DEE-D966-8C4787AF73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5B3CAB-6E08-D73F-EEE8-A20A5D491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3FE2D3-1CC2-C4DA-0AA7-4B1251CA3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0F0E19-C1C1-6D18-336A-30D019F36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05CE2A-C3D4-C58B-B0DE-21FD75A35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272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D97636-FC37-5E36-6530-1CE4B6CBC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C34BAE-732B-990C-34DF-AB10D6BCE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8125C5-02FC-4235-4C3A-0635ECE9A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A8A0D-ADB3-ECD7-E430-4FD7C6F26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FDE777F-983A-E63E-3DB7-DFDA21221F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93B277-69BA-60E8-74DB-A97F01766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609A19-5FCA-45AF-83C0-1EE984D22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1A32CC-068F-EE20-ADAB-59A13DF12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26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52F04-69DC-9E92-FD7F-3D99F7467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4E1D23-5ACE-1DB0-11BA-4B0B4EC25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CA048C-F57A-F99B-DB5A-74D59238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867527-5986-93A2-69A9-E427DE8DC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80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C01704-316D-1CE2-4FED-64B7DAD8A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CE8C89-878E-44E4-5B6C-82BDB7780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7F5BE9-E22B-84CE-B733-89B172C1A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35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96B9C-B549-308D-0B8F-8807D28D0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991941-1F76-011C-8326-21FF9E25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A0771D-23ED-D857-B5FA-3E9818E69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98ECB0-356A-C58C-9563-368B0A356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3D04F2-A9E4-E50C-6C22-4469AF513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CB07BF-C5C1-0A33-67B3-EFEBDF87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900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41538-0DF8-6FF2-F60B-65308567E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913460-4860-5310-E78D-92C23A8E2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754304-F0F0-EC5A-1719-35FC4ABC9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5B87D5-F430-C9BE-15F7-B66FCD195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79107F-4179-6842-E59B-384D963DB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3E9CEC-3202-8499-1F12-2056A2E3A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54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9232D1-EAE8-094E-471A-AA10BE71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FA4B56-9594-4BF6-1C10-58DEC795D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F761D5-23C3-43BF-D3F8-52176E0795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607FF4-F8F4-476D-9DDE-70E24D09C499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19F591-FFDA-58BB-03A2-D0E9A50D6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FE5EEA-B35A-9C9F-133D-C20A37A65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1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E9F22563-C548-CDE8-29DE-E949743F8A4F}"/>
              </a:ext>
            </a:extLst>
          </p:cNvPr>
          <p:cNvSpPr/>
          <p:nvPr/>
        </p:nvSpPr>
        <p:spPr>
          <a:xfrm>
            <a:off x="1153838" y="2431203"/>
            <a:ext cx="250301" cy="250301"/>
          </a:xfrm>
          <a:prstGeom prst="flowChartConnector">
            <a:avLst/>
          </a:prstGeom>
          <a:solidFill>
            <a:srgbClr val="FFA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팀원소개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EA6440-2213-0476-8839-99B6B93FA4A1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075484-568E-E61C-0890-90688671A2D0}"/>
              </a:ext>
            </a:extLst>
          </p:cNvPr>
          <p:cNvGrpSpPr/>
          <p:nvPr/>
        </p:nvGrpSpPr>
        <p:grpSpPr>
          <a:xfrm>
            <a:off x="4353489" y="2403415"/>
            <a:ext cx="6684673" cy="2400947"/>
            <a:chOff x="4296000" y="2388031"/>
            <a:chExt cx="6684673" cy="2400947"/>
          </a:xfrm>
        </p:grpSpPr>
        <p:pic>
          <p:nvPicPr>
            <p:cNvPr id="3074" name="Picture 2" descr="별의 커비">
              <a:extLst>
                <a:ext uri="{FF2B5EF4-FFF2-40B4-BE49-F238E27FC236}">
                  <a16:creationId xmlns:a16="http://schemas.microsoft.com/office/drawing/2014/main" id="{10C4BB59-281E-1346-0106-F3AD4A44478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000" y="2403415"/>
              <a:ext cx="1800000" cy="185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별의 커비' : 네이버 블로그">
              <a:extLst>
                <a:ext uri="{FF2B5EF4-FFF2-40B4-BE49-F238E27FC236}">
                  <a16:creationId xmlns:a16="http://schemas.microsoft.com/office/drawing/2014/main" id="{80BF5BBF-A3EE-72B7-BE1E-9FF389D0329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7549" y="2388031"/>
              <a:ext cx="2321964" cy="1859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22EA2E4-2C15-0A58-57C7-4B50CA02781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6925" y="2445157"/>
              <a:ext cx="1502213" cy="174521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B0D183-5F3B-F755-652F-8E7054BF3292}"/>
                </a:ext>
              </a:extLst>
            </p:cNvPr>
            <p:cNvSpPr txBox="1"/>
            <p:nvPr/>
          </p:nvSpPr>
          <p:spPr>
            <a:xfrm>
              <a:off x="4296000" y="4381979"/>
              <a:ext cx="19351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이지윤 </a:t>
              </a:r>
              <a:r>
                <a:rPr lang="en-US" altLang="ko-KR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(Lv.</a:t>
              </a:r>
              <a:r>
                <a:rPr lang="ko-KR" altLang="en-US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조장</a:t>
              </a:r>
              <a:r>
                <a:rPr lang="en-US" altLang="ko-KR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)</a:t>
              </a:r>
              <a:endPara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D355A0-2C50-EE26-0DAB-8C118947EB81}"/>
                </a:ext>
              </a:extLst>
            </p:cNvPr>
            <p:cNvSpPr txBox="1"/>
            <p:nvPr/>
          </p:nvSpPr>
          <p:spPr>
            <a:xfrm>
              <a:off x="6669962" y="4388868"/>
              <a:ext cx="19351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손형민 </a:t>
              </a:r>
              <a:r>
                <a:rPr lang="en-US" altLang="ko-KR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(Lv.</a:t>
              </a:r>
              <a:r>
                <a:rPr lang="ko-KR" altLang="en-US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조원</a:t>
              </a:r>
              <a:r>
                <a:rPr lang="en-US" altLang="ko-KR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)</a:t>
              </a:r>
              <a:endPara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D33F86-AE12-C68B-D3D4-15B8CB61F864}"/>
                </a:ext>
              </a:extLst>
            </p:cNvPr>
            <p:cNvSpPr txBox="1"/>
            <p:nvPr/>
          </p:nvSpPr>
          <p:spPr>
            <a:xfrm>
              <a:off x="9043924" y="4381979"/>
              <a:ext cx="19367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조윤진 </a:t>
              </a:r>
              <a:r>
                <a:rPr lang="en-US" altLang="ko-KR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(Lv.</a:t>
              </a:r>
              <a:r>
                <a:rPr lang="ko-KR" altLang="en-US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조원</a:t>
              </a:r>
              <a:r>
                <a:rPr lang="en-US" altLang="ko-KR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)</a:t>
              </a:r>
              <a:endPara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‘</a:t>
            </a:r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매니저님밥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4</a:t>
            </a:r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조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’</a:t>
            </a:r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는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?</a:t>
            </a:r>
            <a:endParaRPr lang="ko-KR" altLang="en-US" sz="20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396E6E-D44B-712D-EC2F-2BD81181648D}"/>
              </a:ext>
            </a:extLst>
          </p:cNvPr>
          <p:cNvSpPr txBox="1"/>
          <p:nvPr/>
        </p:nvSpPr>
        <p:spPr>
          <a:xfrm>
            <a:off x="1185134" y="3746700"/>
            <a:ext cx="2286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상세한 역할 분담은 노션 확인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!</a:t>
            </a:r>
            <a:endParaRPr lang="ko-KR" altLang="en-US" sz="14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01B4D3-6BEE-6EFC-7EE8-FFFC8B73751D}"/>
              </a:ext>
            </a:extLst>
          </p:cNvPr>
          <p:cNvSpPr txBox="1"/>
          <p:nvPr/>
        </p:nvSpPr>
        <p:spPr>
          <a:xfrm>
            <a:off x="1185134" y="4054477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진짜 밥 사달라고 하지 않읍니다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…</a:t>
            </a:r>
            <a:endParaRPr lang="ko-KR" altLang="en-US" sz="14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3302E6-F731-CF37-EF93-67C7638137AA}"/>
              </a:ext>
            </a:extLst>
          </p:cNvPr>
          <p:cNvSpPr txBox="1"/>
          <p:nvPr/>
        </p:nvSpPr>
        <p:spPr>
          <a:xfrm>
            <a:off x="4826929" y="4804362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대문자 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I</a:t>
            </a:r>
            <a:endParaRPr lang="ko-KR" altLang="en-US" sz="14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1F34B7-08E4-F3C5-F946-E82721D88F33}"/>
              </a:ext>
            </a:extLst>
          </p:cNvPr>
          <p:cNvSpPr txBox="1"/>
          <p:nvPr/>
        </p:nvSpPr>
        <p:spPr>
          <a:xfrm>
            <a:off x="7159460" y="4804362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극강의 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I</a:t>
            </a:r>
            <a:endParaRPr lang="ko-KR" altLang="en-US" sz="14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B74096-0EF5-EA6B-A406-7DD970496BB2}"/>
              </a:ext>
            </a:extLst>
          </p:cNvPr>
          <p:cNvSpPr txBox="1"/>
          <p:nvPr/>
        </p:nvSpPr>
        <p:spPr>
          <a:xfrm>
            <a:off x="9690257" y="4804362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확신의 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I</a:t>
            </a:r>
            <a:endParaRPr lang="ko-KR" altLang="en-US" sz="14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456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40277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ref와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Clone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사용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이유</a:t>
            </a:r>
            <a:endParaRPr lang="en-US" altLang="ko-KR" sz="2000" spc="-150" dirty="0" err="1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39974-E42F-D8DE-5AED-DD9427901C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89"/>
          <a:stretch/>
        </p:blipFill>
        <p:spPr>
          <a:xfrm>
            <a:off x="4091355" y="2268377"/>
            <a:ext cx="8096917" cy="2898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C35100-FA09-1223-D51A-6F84EE62A9AA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220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1656223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몬스터 </a:t>
            </a:r>
            <a:r>
              <a:rPr lang="ko-KR" altLang="en-US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Clone</a:t>
            </a:r>
            <a:r>
              <a:rPr lang="ko-KR" altLang="en-US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35100-FA09-1223-D51A-6F84EE62A9AA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EFA54084-6AF7-D4C7-F34C-F7E780684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373" y="2591764"/>
            <a:ext cx="4621506" cy="4114800"/>
          </a:xfrm>
          <a:prstGeom prst="rect">
            <a:avLst/>
          </a:prstGeom>
        </p:spPr>
      </p:pic>
      <p:pic>
        <p:nvPicPr>
          <p:cNvPr id="3" name="그림 2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24713D21-ADF4-1CDC-05FF-DA0E73CFCA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1" b="36854"/>
          <a:stretch/>
        </p:blipFill>
        <p:spPr>
          <a:xfrm>
            <a:off x="5255619" y="-1592"/>
            <a:ext cx="4590156" cy="259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08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69817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매니저님들 미리 모시기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35100-FA09-1223-D51A-6F84EE62A9AA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5A188AD-77BD-4483-3A21-020BE9E7C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928" y="662651"/>
            <a:ext cx="6348320" cy="573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10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1467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While </a:t>
            </a: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문으로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몬스터나 플레이어가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전멸할 때까지 전투를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반복해요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5BC9B5-EB1E-3D60-A107-C4976D778E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980"/>
          <a:stretch/>
        </p:blipFill>
        <p:spPr>
          <a:xfrm>
            <a:off x="5052453" y="1988656"/>
            <a:ext cx="6277021" cy="360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31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1467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While </a:t>
            </a: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문으로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몬스터나 플레이어가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전멸할 때까지 전투를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반복해요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FF49FB-C7A8-E54D-681A-B2A10511A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554" y="1892200"/>
            <a:ext cx="5800767" cy="380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6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1210588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포션</a:t>
            </a:r>
            <a:endParaRPr lang="ko-KR" altLang="en-US" sz="4000" dirty="0" err="1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449710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전투중에</a:t>
            </a:r>
            <a:endParaRPr lang="en-US" altLang="ko-KR" sz="2000" spc="-150" dirty="0">
              <a:solidFill>
                <a:schemeClr val="bg1"/>
              </a:solidFill>
              <a:latin typeface="AppleSDGothicNeoB00" panose="02000503000000000000" pitchFamily="2" charset="-127"/>
              <a:ea typeface="AppleSDGothicNeoB00"/>
              <a:cs typeface="Pretendard Black" panose="02000A03000000020004" pitchFamily="50" charset="-127"/>
            </a:endParaRPr>
          </a:p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체력과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마나를</a:t>
            </a:r>
          </a:p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회복할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수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있어요</a:t>
            </a:r>
          </a:p>
          <a:p>
            <a:endParaRPr lang="en-US" altLang="ko-KR" sz="2000" spc="-150" dirty="0">
              <a:solidFill>
                <a:schemeClr val="bg1"/>
              </a:solidFill>
              <a:latin typeface="AppleSDGothicNeoB00" panose="02000503000000000000" pitchFamily="2" charset="-127"/>
              <a:ea typeface="AppleSDGothicNeoB00"/>
              <a:cs typeface="Pretendard Black" panose="02000A03000000020004" pitchFamily="50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(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인벤토리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딕셔너리와</a:t>
            </a:r>
          </a:p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LINQ?사용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E98DAF4-DBA2-41E9-881D-B8FA0A33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151" y="132145"/>
            <a:ext cx="7778280" cy="660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93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344357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퀘스트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56593" y="3113805"/>
            <a:ext cx="236129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퀘스트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클래스</a:t>
            </a:r>
            <a:endParaRPr lang="ko-KR" dirty="0" err="1">
              <a:solidFill>
                <a:schemeClr val="bg1"/>
              </a:solidFill>
            </a:endParaRPr>
          </a:p>
          <a:p>
            <a:r>
              <a:rPr lang="ko-KR" altLang="en-US" sz="2000" spc="-150" dirty="0" err="1">
                <a:solidFill>
                  <a:schemeClr val="bg1"/>
                </a:solidFill>
                <a:ea typeface="AppleSDGothicNeoB00"/>
              </a:rPr>
              <a:t>퀘스트UI</a:t>
            </a:r>
            <a:r>
              <a:rPr lang="ko-KR" altLang="en-US" sz="2000" spc="-150" dirty="0">
                <a:solidFill>
                  <a:schemeClr val="bg1"/>
                </a:solidFill>
                <a:ea typeface="AppleSDGothicNeoB00"/>
              </a:rPr>
              <a:t> 클래스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1618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344357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퀘스트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56593" y="3113805"/>
            <a:ext cx="356698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퀘스트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클래스</a:t>
            </a:r>
          </a:p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퀘스트의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성격에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맞는</a:t>
            </a:r>
          </a:p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자식클래스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F832BAC-6276-4623-838E-8B046A08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420" y="2582119"/>
            <a:ext cx="43243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1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344357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퀘스트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56593" y="3113805"/>
            <a:ext cx="356698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각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클래스에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맞는</a:t>
            </a:r>
          </a:p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성공여부를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체크하는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함수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88325F8-0317-179A-9CC9-BD3544390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118" y="853632"/>
            <a:ext cx="4985915" cy="2893671"/>
          </a:xfrm>
          <a:prstGeom prst="rect">
            <a:avLst/>
          </a:prstGeom>
        </p:spPr>
      </p:pic>
      <p:pic>
        <p:nvPicPr>
          <p:cNvPr id="4" name="그림 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B81D2848-CED8-026F-46D7-80A908C33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012" y="4057999"/>
            <a:ext cx="7967240" cy="228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90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3956532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퀘스트UI</a:t>
            </a:r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56593" y="3113805"/>
            <a:ext cx="356698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퀘스트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선택화면에서</a:t>
            </a:r>
          </a:p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퀘스트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성공여부를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항상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체크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72366E56-DDF7-80E0-3FC6-D90118FB5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464" y="1058119"/>
            <a:ext cx="598286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2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EC725ED6-7827-079B-5466-A2FA16E9C0EE}"/>
              </a:ext>
            </a:extLst>
          </p:cNvPr>
          <p:cNvSpPr/>
          <p:nvPr/>
        </p:nvSpPr>
        <p:spPr>
          <a:xfrm>
            <a:off x="1153838" y="2431203"/>
            <a:ext cx="250301" cy="250301"/>
          </a:xfrm>
          <a:prstGeom prst="flowChartConnector">
            <a:avLst/>
          </a:prstGeom>
          <a:solidFill>
            <a:srgbClr val="FFA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게임소개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1713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컨셉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(concept)</a:t>
            </a:r>
            <a:endParaRPr lang="ko-KR" altLang="en-US" sz="20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396E6E-D44B-712D-EC2F-2BD81181648D}"/>
              </a:ext>
            </a:extLst>
          </p:cNvPr>
          <p:cNvSpPr txBox="1"/>
          <p:nvPr/>
        </p:nvSpPr>
        <p:spPr>
          <a:xfrm>
            <a:off x="1185134" y="3746700"/>
            <a:ext cx="2957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배고픈 내향형 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I</a:t>
            </a:r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들이 한끼줍쇼 하는 게임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01B4D3-6BEE-6EFC-7EE8-FFFC8B73751D}"/>
              </a:ext>
            </a:extLst>
          </p:cNvPr>
          <p:cNvSpPr txBox="1"/>
          <p:nvPr/>
        </p:nvSpPr>
        <p:spPr>
          <a:xfrm>
            <a:off x="1185134" y="4054477"/>
            <a:ext cx="3884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2024</a:t>
            </a:r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년 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10</a:t>
            </a:r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월 어느 날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, </a:t>
            </a:r>
          </a:p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스파르타 던전에서 조용한 구걸 사태가 벌어지는데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…</a:t>
            </a:r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4BDB8E-7E41-FBB2-6AF8-CDA42AF6A8F6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D6A3787-AA60-2941-3EFF-2BEC89B8E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717" y="2006843"/>
            <a:ext cx="6096000" cy="305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94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3956532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퀘스트UI</a:t>
            </a:r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56593" y="3113805"/>
            <a:ext cx="356698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현재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퀘스트가</a:t>
            </a:r>
          </a:p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수락한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상태인지</a:t>
            </a:r>
            <a:endParaRPr lang="en-US" altLang="ko-KR" sz="2000" spc="-150" dirty="0">
              <a:solidFill>
                <a:schemeClr val="bg1"/>
              </a:solidFill>
              <a:ea typeface="AppleSDGothicNeoB00"/>
            </a:endParaRPr>
          </a:p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조건을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완료하였는지</a:t>
            </a:r>
            <a:endParaRPr lang="en-US" altLang="ko-KR" sz="2000" spc="-150" dirty="0">
              <a:solidFill>
                <a:schemeClr val="bg1"/>
              </a:solidFill>
              <a:ea typeface="AppleSDGothicNeoB00"/>
            </a:endParaRPr>
          </a:p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이미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클리어했는지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체크</a:t>
            </a:r>
            <a:endParaRPr lang="en-US" altLang="ko-KR" sz="2000" spc="-150" dirty="0">
              <a:solidFill>
                <a:schemeClr val="bg1"/>
              </a:solidFill>
              <a:ea typeface="AppleSDGothicNeoB0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665259E5-C1A4-770A-E799-5E22845E0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187" y="595132"/>
            <a:ext cx="6258940" cy="575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39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969142-A183-AC28-0B8D-31491E1EEE48}"/>
              </a:ext>
            </a:extLst>
          </p:cNvPr>
          <p:cNvSpPr txBox="1"/>
          <p:nvPr/>
        </p:nvSpPr>
        <p:spPr>
          <a:xfrm>
            <a:off x="5517931" y="3429000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쭉 찍고 필요한 부분 편집해서 쓰기</a:t>
            </a:r>
            <a:br>
              <a:rPr lang="en-US" altLang="ko-KR"/>
            </a:br>
            <a:r>
              <a:rPr lang="en-US" altLang="ko-KR"/>
              <a:t>(</a:t>
            </a:r>
            <a:r>
              <a:rPr lang="ko-KR" altLang="en-US"/>
              <a:t>다 완성되고 나서</a:t>
            </a:r>
            <a:r>
              <a:rPr lang="en-US" altLang="ko-KR"/>
              <a:t>)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988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969142-A183-AC28-0B8D-31491E1EEE48}"/>
              </a:ext>
            </a:extLst>
          </p:cNvPr>
          <p:cNvSpPr txBox="1"/>
          <p:nvPr/>
        </p:nvSpPr>
        <p:spPr>
          <a:xfrm>
            <a:off x="4843166" y="2855135"/>
            <a:ext cx="28616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기능 설명</a:t>
            </a:r>
            <a:r>
              <a:rPr lang="en-US" altLang="ko-KR"/>
              <a:t>..?</a:t>
            </a:r>
          </a:p>
          <a:p>
            <a:endParaRPr lang="en-US" altLang="ko-KR"/>
          </a:p>
          <a:p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/>
              <a:t>전투 중심</a:t>
            </a:r>
            <a:r>
              <a:rPr lang="en-US" altLang="ko-KR"/>
              <a:t>, </a:t>
            </a:r>
            <a:r>
              <a:rPr lang="ko-KR" altLang="en-US"/>
              <a:t>스킬 서브   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퀘스트</a:t>
            </a:r>
            <a:br>
              <a:rPr lang="en-US" altLang="ko-KR"/>
            </a:br>
            <a:r>
              <a:rPr lang="ko-KR" altLang="en-US"/>
              <a:t> </a:t>
            </a:r>
            <a:r>
              <a:rPr lang="en-US" altLang="ko-KR"/>
              <a:t> </a:t>
            </a:r>
          </a:p>
          <a:p>
            <a:pPr marL="285750" indent="-285750">
              <a:buFontTx/>
              <a:buChar char="-"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22130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969142-A183-AC28-0B8D-31491E1EEE48}"/>
              </a:ext>
            </a:extLst>
          </p:cNvPr>
          <p:cNvSpPr txBox="1"/>
          <p:nvPr/>
        </p:nvSpPr>
        <p:spPr>
          <a:xfrm>
            <a:off x="5517931" y="34290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46726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id="{D0CBB37E-E5E6-4BE7-CBCD-2F9B830355DE}"/>
              </a:ext>
            </a:extLst>
          </p:cNvPr>
          <p:cNvSpPr/>
          <p:nvPr/>
        </p:nvSpPr>
        <p:spPr>
          <a:xfrm>
            <a:off x="1153838" y="2431203"/>
            <a:ext cx="250301" cy="250301"/>
          </a:xfrm>
          <a:prstGeom prst="flowChartConnector">
            <a:avLst/>
          </a:prstGeom>
          <a:solidFill>
            <a:srgbClr val="FFA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68F43E3-EA4D-4A47-927D-C432EC1AEF10}"/>
              </a:ext>
            </a:extLst>
          </p:cNvPr>
          <p:cNvCxnSpPr/>
          <p:nvPr/>
        </p:nvCxnSpPr>
        <p:spPr>
          <a:xfrm>
            <a:off x="5462702" y="3746450"/>
            <a:ext cx="826072" cy="2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게임소개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와이어프레임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39F688C-5455-A90D-8560-24CE6F98092F}"/>
              </a:ext>
            </a:extLst>
          </p:cNvPr>
          <p:cNvSpPr/>
          <p:nvPr/>
        </p:nvSpPr>
        <p:spPr>
          <a:xfrm>
            <a:off x="6278587" y="1598973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31751D5-FF32-4C69-9DA0-6B2A2632A59C}"/>
              </a:ext>
            </a:extLst>
          </p:cNvPr>
          <p:cNvSpPr/>
          <p:nvPr/>
        </p:nvSpPr>
        <p:spPr>
          <a:xfrm>
            <a:off x="6278587" y="2223129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72E9502-C606-F555-5B92-EBACDB6628C1}"/>
              </a:ext>
            </a:extLst>
          </p:cNvPr>
          <p:cNvSpPr/>
          <p:nvPr/>
        </p:nvSpPr>
        <p:spPr>
          <a:xfrm>
            <a:off x="6278587" y="2847285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D793690-1D06-304A-B9C6-A1A9C7C98404}"/>
              </a:ext>
            </a:extLst>
          </p:cNvPr>
          <p:cNvSpPr/>
          <p:nvPr/>
        </p:nvSpPr>
        <p:spPr>
          <a:xfrm>
            <a:off x="6278587" y="3471441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BB078C4-2C55-37A6-E40C-D97CD299DFE6}"/>
              </a:ext>
            </a:extLst>
          </p:cNvPr>
          <p:cNvSpPr/>
          <p:nvPr/>
        </p:nvSpPr>
        <p:spPr>
          <a:xfrm>
            <a:off x="6278587" y="4095597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4D1E1EC-06EA-2579-F693-EF427A7448C0}"/>
              </a:ext>
            </a:extLst>
          </p:cNvPr>
          <p:cNvSpPr/>
          <p:nvPr/>
        </p:nvSpPr>
        <p:spPr>
          <a:xfrm>
            <a:off x="6278587" y="4719753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9E8114-6188-4DCE-8C10-AA7651F8F624}"/>
              </a:ext>
            </a:extLst>
          </p:cNvPr>
          <p:cNvSpPr/>
          <p:nvPr/>
        </p:nvSpPr>
        <p:spPr>
          <a:xfrm>
            <a:off x="6278587" y="5361715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A2D6318-7438-3299-3305-FB13F49BEE2C}"/>
              </a:ext>
            </a:extLst>
          </p:cNvPr>
          <p:cNvSpPr/>
          <p:nvPr/>
        </p:nvSpPr>
        <p:spPr>
          <a:xfrm>
            <a:off x="7874466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9E199DD-6FDB-FBA6-1847-1F2920EAAE38}"/>
              </a:ext>
            </a:extLst>
          </p:cNvPr>
          <p:cNvSpPr/>
          <p:nvPr/>
        </p:nvSpPr>
        <p:spPr>
          <a:xfrm>
            <a:off x="9470345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7496F3E-9AF7-12AA-4FD1-3E987174172D}"/>
              </a:ext>
            </a:extLst>
          </p:cNvPr>
          <p:cNvSpPr/>
          <p:nvPr/>
        </p:nvSpPr>
        <p:spPr>
          <a:xfrm>
            <a:off x="11066224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A283B26-CE85-9005-9A1F-E507B6856F18}"/>
              </a:ext>
            </a:extLst>
          </p:cNvPr>
          <p:cNvSpPr/>
          <p:nvPr/>
        </p:nvSpPr>
        <p:spPr>
          <a:xfrm>
            <a:off x="7874466" y="4097728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65CC71A-CEDD-B4EE-E7A1-5281D8E9EFD3}"/>
              </a:ext>
            </a:extLst>
          </p:cNvPr>
          <p:cNvSpPr/>
          <p:nvPr/>
        </p:nvSpPr>
        <p:spPr>
          <a:xfrm>
            <a:off x="9470343" y="4103762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BD5C789-699D-19CD-6211-715DB4391945}"/>
              </a:ext>
            </a:extLst>
          </p:cNvPr>
          <p:cNvSpPr/>
          <p:nvPr/>
        </p:nvSpPr>
        <p:spPr>
          <a:xfrm>
            <a:off x="7874466" y="5361715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4F22B9E-3A7C-8330-0651-7F38B08CAFD3}"/>
              </a:ext>
            </a:extLst>
          </p:cNvPr>
          <p:cNvSpPr/>
          <p:nvPr/>
        </p:nvSpPr>
        <p:spPr>
          <a:xfrm>
            <a:off x="9470343" y="5367749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0EF203F-460C-26E5-A40C-84A1CBCC1E15}"/>
              </a:ext>
            </a:extLst>
          </p:cNvPr>
          <p:cNvSpPr/>
          <p:nvPr/>
        </p:nvSpPr>
        <p:spPr>
          <a:xfrm>
            <a:off x="7874466" y="2236245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A144CDA-8878-3B9B-A80B-A0E67D5DC459}"/>
              </a:ext>
            </a:extLst>
          </p:cNvPr>
          <p:cNvSpPr/>
          <p:nvPr/>
        </p:nvSpPr>
        <p:spPr>
          <a:xfrm>
            <a:off x="7874466" y="2850189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FA2C18E-AC19-FB99-3EF5-97BCFBE8F301}"/>
              </a:ext>
            </a:extLst>
          </p:cNvPr>
          <p:cNvSpPr/>
          <p:nvPr/>
        </p:nvSpPr>
        <p:spPr>
          <a:xfrm>
            <a:off x="9470343" y="2838582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36F31AA-52F7-FFE3-E9A4-E1B3F2CD6B0D}"/>
              </a:ext>
            </a:extLst>
          </p:cNvPr>
          <p:cNvGrpSpPr/>
          <p:nvPr/>
        </p:nvGrpSpPr>
        <p:grpSpPr>
          <a:xfrm>
            <a:off x="6614626" y="1720094"/>
            <a:ext cx="5711433" cy="4079770"/>
            <a:chOff x="6627158" y="1708223"/>
            <a:chExt cx="5711433" cy="40797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7B5922-F35B-EF88-AA8A-2745A3B3148A}"/>
                </a:ext>
              </a:extLst>
            </p:cNvPr>
            <p:cNvSpPr txBox="1"/>
            <p:nvPr/>
          </p:nvSpPr>
          <p:spPr>
            <a:xfrm>
              <a:off x="6627158" y="1708223"/>
              <a:ext cx="806631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상태보기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069BDC-E26B-3D7E-3970-FE00BD317CBF}"/>
                </a:ext>
              </a:extLst>
            </p:cNvPr>
            <p:cNvSpPr txBox="1"/>
            <p:nvPr/>
          </p:nvSpPr>
          <p:spPr>
            <a:xfrm>
              <a:off x="6627159" y="2332379"/>
              <a:ext cx="806631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인벤토리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56B0F0-A670-6C46-33F1-A09EE8892752}"/>
                </a:ext>
              </a:extLst>
            </p:cNvPr>
            <p:cNvSpPr txBox="1"/>
            <p:nvPr/>
          </p:nvSpPr>
          <p:spPr>
            <a:xfrm>
              <a:off x="6798827" y="2956535"/>
              <a:ext cx="495649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상점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3B67BF-784F-D2AD-8C50-1BA5E0D0E209}"/>
                </a:ext>
              </a:extLst>
            </p:cNvPr>
            <p:cNvSpPr txBox="1"/>
            <p:nvPr/>
          </p:nvSpPr>
          <p:spPr>
            <a:xfrm>
              <a:off x="6798825" y="3580691"/>
              <a:ext cx="495649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던전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37BE9E-C563-9742-7EDE-BEA2EAF5FADA}"/>
                </a:ext>
              </a:extLst>
            </p:cNvPr>
            <p:cNvSpPr txBox="1"/>
            <p:nvPr/>
          </p:nvSpPr>
          <p:spPr>
            <a:xfrm>
              <a:off x="6643334" y="4204847"/>
              <a:ext cx="806631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휴식하기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686BC8-B9E7-8B8C-52B6-20101ACC8D2F}"/>
                </a:ext>
              </a:extLst>
            </p:cNvPr>
            <p:cNvSpPr txBox="1"/>
            <p:nvPr/>
          </p:nvSpPr>
          <p:spPr>
            <a:xfrm>
              <a:off x="6643334" y="4829003"/>
              <a:ext cx="806631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미니게임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D16E01F-2ADB-3F06-6C22-7E89CFECCC52}"/>
                </a:ext>
              </a:extLst>
            </p:cNvPr>
            <p:cNvSpPr txBox="1"/>
            <p:nvPr/>
          </p:nvSpPr>
          <p:spPr>
            <a:xfrm>
              <a:off x="6721078" y="5470965"/>
              <a:ext cx="651139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퀘스트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7FFE246-D0C6-3BFA-A98A-5A6C85C71A85}"/>
                </a:ext>
              </a:extLst>
            </p:cNvPr>
            <p:cNvSpPr txBox="1"/>
            <p:nvPr/>
          </p:nvSpPr>
          <p:spPr>
            <a:xfrm>
              <a:off x="8138223" y="3580691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몬스터 생성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8EC2622-3800-23E3-F486-77EF77F8FDB2}"/>
                </a:ext>
              </a:extLst>
            </p:cNvPr>
            <p:cNvSpPr txBox="1"/>
            <p:nvPr/>
          </p:nvSpPr>
          <p:spPr>
            <a:xfrm>
              <a:off x="9656357" y="3580691"/>
              <a:ext cx="11641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플레이어 공격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011959-4A50-3EBC-770A-35687D20A725}"/>
                </a:ext>
              </a:extLst>
            </p:cNvPr>
            <p:cNvSpPr txBox="1"/>
            <p:nvPr/>
          </p:nvSpPr>
          <p:spPr>
            <a:xfrm>
              <a:off x="11329982" y="3580691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몬스터 공격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2BE6325-8545-9DA7-197E-22E93B71F46F}"/>
                </a:ext>
              </a:extLst>
            </p:cNvPr>
            <p:cNvSpPr txBox="1"/>
            <p:nvPr/>
          </p:nvSpPr>
          <p:spPr>
            <a:xfrm>
              <a:off x="8242786" y="4204846"/>
              <a:ext cx="806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회복하기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F312B0D-3AF2-F19F-6264-900DA6598E83}"/>
                </a:ext>
              </a:extLst>
            </p:cNvPr>
            <p:cNvSpPr txBox="1"/>
            <p:nvPr/>
          </p:nvSpPr>
          <p:spPr>
            <a:xfrm>
              <a:off x="9912836" y="4204845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나들이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7F06B10-87DB-A783-CB98-E54D14254F9C}"/>
                </a:ext>
              </a:extLst>
            </p:cNvPr>
            <p:cNvSpPr txBox="1"/>
            <p:nvPr/>
          </p:nvSpPr>
          <p:spPr>
            <a:xfrm>
              <a:off x="8242785" y="2343363"/>
              <a:ext cx="806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장착관리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793AE4C-E0D3-D6F4-FF47-8C4A1611FDF4}"/>
                </a:ext>
              </a:extLst>
            </p:cNvPr>
            <p:cNvSpPr txBox="1"/>
            <p:nvPr/>
          </p:nvSpPr>
          <p:spPr>
            <a:xfrm>
              <a:off x="8161466" y="2951272"/>
              <a:ext cx="9621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아이템구매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DD44F34-FE59-E54B-45A8-8409EC62F9FB}"/>
                </a:ext>
              </a:extLst>
            </p:cNvPr>
            <p:cNvSpPr txBox="1"/>
            <p:nvPr/>
          </p:nvSpPr>
          <p:spPr>
            <a:xfrm>
              <a:off x="9757343" y="2939665"/>
              <a:ext cx="9621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아이템판매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1D1DDA-AB0B-623F-25E9-62590D98A98D}"/>
                </a:ext>
              </a:extLst>
            </p:cNvPr>
            <p:cNvSpPr txBox="1"/>
            <p:nvPr/>
          </p:nvSpPr>
          <p:spPr>
            <a:xfrm>
              <a:off x="8239210" y="5470965"/>
              <a:ext cx="806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수락하기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AF92225-E223-64DE-DA91-12EBA81C93D3}"/>
                </a:ext>
              </a:extLst>
            </p:cNvPr>
            <p:cNvSpPr txBox="1"/>
            <p:nvPr/>
          </p:nvSpPr>
          <p:spPr>
            <a:xfrm>
              <a:off x="9835087" y="5480216"/>
              <a:ext cx="806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보상획득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3A535FC-0024-FAFC-CBA4-E4B5576DABC3}"/>
              </a:ext>
            </a:extLst>
          </p:cNvPr>
          <p:cNvGrpSpPr/>
          <p:nvPr/>
        </p:nvGrpSpPr>
        <p:grpSpPr>
          <a:xfrm>
            <a:off x="4014458" y="3468539"/>
            <a:ext cx="1536128" cy="532712"/>
            <a:chOff x="3988295" y="3047979"/>
            <a:chExt cx="1536128" cy="532712"/>
          </a:xfrm>
          <a:solidFill>
            <a:schemeClr val="bg1">
              <a:lumMod val="75000"/>
            </a:schemeClr>
          </a:solidFill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DCCDA9A3-250C-E304-7315-AD516418AC12}"/>
                </a:ext>
              </a:extLst>
            </p:cNvPr>
            <p:cNvSpPr/>
            <p:nvPr/>
          </p:nvSpPr>
          <p:spPr>
            <a:xfrm>
              <a:off x="3988295" y="3047979"/>
              <a:ext cx="1536128" cy="53271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CAFCEB0-67D0-CD19-B3C1-CE268868DFD7}"/>
                </a:ext>
              </a:extLst>
            </p:cNvPr>
            <p:cNvSpPr txBox="1"/>
            <p:nvPr/>
          </p:nvSpPr>
          <p:spPr>
            <a:xfrm>
              <a:off x="4064642" y="3160447"/>
              <a:ext cx="14125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이름</a:t>
              </a:r>
              <a:r>
                <a:rPr lang="en-US" altLang="ko-KR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및 직업 선택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26DB1D1-1F53-889D-38DE-DE4616AAF254}"/>
              </a:ext>
            </a:extLst>
          </p:cNvPr>
          <p:cNvSpPr txBox="1"/>
          <p:nvPr/>
        </p:nvSpPr>
        <p:spPr>
          <a:xfrm>
            <a:off x="7874466" y="1966254"/>
            <a:ext cx="1202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필요한 기능과 </a:t>
            </a:r>
            <a:r>
              <a:rPr lang="en-US" altLang="ko-KR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UI</a:t>
            </a:r>
            <a:endParaRPr lang="ko-KR" altLang="en-US" sz="120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29A6BCD-65EB-17E0-709E-9EA0106E0ACA}"/>
              </a:ext>
            </a:extLst>
          </p:cNvPr>
          <p:cNvSpPr txBox="1"/>
          <p:nvPr/>
        </p:nvSpPr>
        <p:spPr>
          <a:xfrm>
            <a:off x="6244356" y="1321974"/>
            <a:ext cx="1023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클래스로 구분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0C2CB22-C573-A4C4-EF0B-5BA11A4BBC9F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428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144599B-F3E5-0913-AB49-32B4889EDD38}"/>
              </a:ext>
            </a:extLst>
          </p:cNvPr>
          <p:cNvSpPr/>
          <p:nvPr/>
        </p:nvSpPr>
        <p:spPr>
          <a:xfrm>
            <a:off x="841851" y="3288883"/>
            <a:ext cx="3514250" cy="940535"/>
          </a:xfrm>
          <a:prstGeom prst="round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39F688C-5455-A90D-8560-24CE6F98092F}"/>
              </a:ext>
            </a:extLst>
          </p:cNvPr>
          <p:cNvSpPr/>
          <p:nvPr/>
        </p:nvSpPr>
        <p:spPr>
          <a:xfrm>
            <a:off x="-2150809" y="1598973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31751D5-FF32-4C69-9DA0-6B2A2632A59C}"/>
              </a:ext>
            </a:extLst>
          </p:cNvPr>
          <p:cNvSpPr/>
          <p:nvPr/>
        </p:nvSpPr>
        <p:spPr>
          <a:xfrm>
            <a:off x="-2150809" y="2223129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72E9502-C606-F555-5B92-EBACDB6628C1}"/>
              </a:ext>
            </a:extLst>
          </p:cNvPr>
          <p:cNvSpPr/>
          <p:nvPr/>
        </p:nvSpPr>
        <p:spPr>
          <a:xfrm>
            <a:off x="-2150809" y="2847285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D793690-1D06-304A-B9C6-A1A9C7C98404}"/>
              </a:ext>
            </a:extLst>
          </p:cNvPr>
          <p:cNvSpPr/>
          <p:nvPr/>
        </p:nvSpPr>
        <p:spPr>
          <a:xfrm>
            <a:off x="-2150809" y="3471441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BB078C4-2C55-37A6-E40C-D97CD299DFE6}"/>
              </a:ext>
            </a:extLst>
          </p:cNvPr>
          <p:cNvSpPr/>
          <p:nvPr/>
        </p:nvSpPr>
        <p:spPr>
          <a:xfrm>
            <a:off x="-2150809" y="4095597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4D1E1EC-06EA-2579-F693-EF427A7448C0}"/>
              </a:ext>
            </a:extLst>
          </p:cNvPr>
          <p:cNvSpPr/>
          <p:nvPr/>
        </p:nvSpPr>
        <p:spPr>
          <a:xfrm>
            <a:off x="-2150809" y="4719753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9E8114-6188-4DCE-8C10-AA7651F8F624}"/>
              </a:ext>
            </a:extLst>
          </p:cNvPr>
          <p:cNvSpPr/>
          <p:nvPr/>
        </p:nvSpPr>
        <p:spPr>
          <a:xfrm>
            <a:off x="-2150809" y="5361715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A2D6318-7438-3299-3305-FB13F49BEE2C}"/>
              </a:ext>
            </a:extLst>
          </p:cNvPr>
          <p:cNvSpPr/>
          <p:nvPr/>
        </p:nvSpPr>
        <p:spPr>
          <a:xfrm>
            <a:off x="-554930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9E199DD-6FDB-FBA6-1847-1F2920EAAE38}"/>
              </a:ext>
            </a:extLst>
          </p:cNvPr>
          <p:cNvSpPr/>
          <p:nvPr/>
        </p:nvSpPr>
        <p:spPr>
          <a:xfrm>
            <a:off x="1040949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7496F3E-9AF7-12AA-4FD1-3E987174172D}"/>
              </a:ext>
            </a:extLst>
          </p:cNvPr>
          <p:cNvSpPr/>
          <p:nvPr/>
        </p:nvSpPr>
        <p:spPr>
          <a:xfrm>
            <a:off x="2636828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7B5922-F35B-EF88-AA8A-2745A3B3148A}"/>
              </a:ext>
            </a:extLst>
          </p:cNvPr>
          <p:cNvSpPr txBox="1"/>
          <p:nvPr/>
        </p:nvSpPr>
        <p:spPr>
          <a:xfrm>
            <a:off x="-1814770" y="1720094"/>
            <a:ext cx="80663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상태보기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069BDC-E26B-3D7E-3970-FE00BD317CBF}"/>
              </a:ext>
            </a:extLst>
          </p:cNvPr>
          <p:cNvSpPr txBox="1"/>
          <p:nvPr/>
        </p:nvSpPr>
        <p:spPr>
          <a:xfrm>
            <a:off x="-1814769" y="2344250"/>
            <a:ext cx="80663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인벤토리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56B0F0-A670-6C46-33F1-A09EE8892752}"/>
              </a:ext>
            </a:extLst>
          </p:cNvPr>
          <p:cNvSpPr txBox="1"/>
          <p:nvPr/>
        </p:nvSpPr>
        <p:spPr>
          <a:xfrm>
            <a:off x="-1643101" y="2968406"/>
            <a:ext cx="495649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3B67BF-784F-D2AD-8C50-1BA5E0D0E209}"/>
              </a:ext>
            </a:extLst>
          </p:cNvPr>
          <p:cNvSpPr txBox="1"/>
          <p:nvPr/>
        </p:nvSpPr>
        <p:spPr>
          <a:xfrm>
            <a:off x="-1643103" y="3592562"/>
            <a:ext cx="495649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던전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37BE9E-C563-9742-7EDE-BEA2EAF5FADA}"/>
              </a:ext>
            </a:extLst>
          </p:cNvPr>
          <p:cNvSpPr txBox="1"/>
          <p:nvPr/>
        </p:nvSpPr>
        <p:spPr>
          <a:xfrm>
            <a:off x="-1798594" y="4216718"/>
            <a:ext cx="80663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휴식하기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686BC8-B9E7-8B8C-52B6-20101ACC8D2F}"/>
              </a:ext>
            </a:extLst>
          </p:cNvPr>
          <p:cNvSpPr txBox="1"/>
          <p:nvPr/>
        </p:nvSpPr>
        <p:spPr>
          <a:xfrm>
            <a:off x="-1798594" y="4840874"/>
            <a:ext cx="80663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미니게임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16E01F-2ADB-3F06-6C22-7E89CFECCC52}"/>
              </a:ext>
            </a:extLst>
          </p:cNvPr>
          <p:cNvSpPr txBox="1"/>
          <p:nvPr/>
        </p:nvSpPr>
        <p:spPr>
          <a:xfrm>
            <a:off x="-1720850" y="5482836"/>
            <a:ext cx="651139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퀘스트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FFE246-D0C6-3BFA-A98A-5A6C85C71A85}"/>
              </a:ext>
            </a:extLst>
          </p:cNvPr>
          <p:cNvSpPr txBox="1"/>
          <p:nvPr/>
        </p:nvSpPr>
        <p:spPr>
          <a:xfrm>
            <a:off x="-303705" y="3592562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몬스터 생성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EC2622-3800-23E3-F486-77EF77F8FDB2}"/>
              </a:ext>
            </a:extLst>
          </p:cNvPr>
          <p:cNvSpPr txBox="1"/>
          <p:nvPr/>
        </p:nvSpPr>
        <p:spPr>
          <a:xfrm>
            <a:off x="1214429" y="3592562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플레이어 공격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011959-4A50-3EBC-770A-35687D20A725}"/>
              </a:ext>
            </a:extLst>
          </p:cNvPr>
          <p:cNvSpPr txBox="1"/>
          <p:nvPr/>
        </p:nvSpPr>
        <p:spPr>
          <a:xfrm>
            <a:off x="2888054" y="3592562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몬스터 공격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29A6BCD-65EB-17E0-709E-9EA0106E0ACA}"/>
              </a:ext>
            </a:extLst>
          </p:cNvPr>
          <p:cNvSpPr txBox="1"/>
          <p:nvPr/>
        </p:nvSpPr>
        <p:spPr>
          <a:xfrm>
            <a:off x="-2185040" y="1321974"/>
            <a:ext cx="1023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클래스로 구분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37B3731-A662-CFD1-915D-FBCAB2786AFA}"/>
              </a:ext>
            </a:extLst>
          </p:cNvPr>
          <p:cNvSpPr/>
          <p:nvPr/>
        </p:nvSpPr>
        <p:spPr>
          <a:xfrm>
            <a:off x="4999028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E6B669-A40D-29AA-89FF-015C54F14B1E}"/>
              </a:ext>
            </a:extLst>
          </p:cNvPr>
          <p:cNvSpPr txBox="1"/>
          <p:nvPr/>
        </p:nvSpPr>
        <p:spPr>
          <a:xfrm>
            <a:off x="5084049" y="3592562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모든 몬스터 처치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C83A3B0-3052-4D69-2494-3D398CBB9191}"/>
              </a:ext>
            </a:extLst>
          </p:cNvPr>
          <p:cNvSpPr/>
          <p:nvPr/>
        </p:nvSpPr>
        <p:spPr>
          <a:xfrm>
            <a:off x="4999028" y="4095597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056EF4-6F42-40CB-F76A-853369548E06}"/>
              </a:ext>
            </a:extLst>
          </p:cNvPr>
          <p:cNvSpPr txBox="1"/>
          <p:nvPr/>
        </p:nvSpPr>
        <p:spPr>
          <a:xfrm>
            <a:off x="5185037" y="4216718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플레이어 다운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9CF74B5-59D4-A269-0271-976EB88DDC46}"/>
              </a:ext>
            </a:extLst>
          </p:cNvPr>
          <p:cNvCxnSpPr>
            <a:stCxn id="3" idx="3"/>
            <a:endCxn id="29" idx="1"/>
          </p:cNvCxnSpPr>
          <p:nvPr/>
        </p:nvCxnSpPr>
        <p:spPr>
          <a:xfrm>
            <a:off x="6535156" y="3737797"/>
            <a:ext cx="304053" cy="2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6A8754F-C6ED-68B5-76F0-C81308353AFA}"/>
              </a:ext>
            </a:extLst>
          </p:cNvPr>
          <p:cNvSpPr txBox="1"/>
          <p:nvPr/>
        </p:nvSpPr>
        <p:spPr>
          <a:xfrm>
            <a:off x="981198" y="2995382"/>
            <a:ext cx="2627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결과가 나올 때까지 </a:t>
            </a:r>
            <a:r>
              <a:rPr lang="en-US" altLang="ko-KR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while </a:t>
            </a:r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문으로 턴 반복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32D439C-0D52-4A1A-6162-C30B39367CCC}"/>
              </a:ext>
            </a:extLst>
          </p:cNvPr>
          <p:cNvSpPr txBox="1"/>
          <p:nvPr/>
        </p:nvSpPr>
        <p:spPr>
          <a:xfrm>
            <a:off x="4999028" y="2995382"/>
            <a:ext cx="1808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전투 결과에 따른 승패 확인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A8A08CF-FE76-2CD9-A63A-8F34C4C8001A}"/>
              </a:ext>
            </a:extLst>
          </p:cNvPr>
          <p:cNvCxnSpPr/>
          <p:nvPr/>
        </p:nvCxnSpPr>
        <p:spPr>
          <a:xfrm>
            <a:off x="4172956" y="3735623"/>
            <a:ext cx="826072" cy="2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DDD030D6-8FA8-DF61-C84C-E6439159BCF5}"/>
              </a:ext>
            </a:extLst>
          </p:cNvPr>
          <p:cNvCxnSpPr/>
          <p:nvPr/>
        </p:nvCxnSpPr>
        <p:spPr>
          <a:xfrm>
            <a:off x="6535156" y="4370606"/>
            <a:ext cx="826072" cy="2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E1FFE1-EB8C-2591-C723-272E03334C6B}"/>
              </a:ext>
            </a:extLst>
          </p:cNvPr>
          <p:cNvGrpSpPr/>
          <p:nvPr/>
        </p:nvGrpSpPr>
        <p:grpSpPr>
          <a:xfrm>
            <a:off x="6839209" y="3473615"/>
            <a:ext cx="1536128" cy="1154694"/>
            <a:chOff x="7767818" y="3473615"/>
            <a:chExt cx="1536128" cy="1154694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A970100-408D-CA7A-75E6-7784E1E40034}"/>
                </a:ext>
              </a:extLst>
            </p:cNvPr>
            <p:cNvSpPr/>
            <p:nvPr/>
          </p:nvSpPr>
          <p:spPr>
            <a:xfrm>
              <a:off x="7767818" y="3473615"/>
              <a:ext cx="1536128" cy="5327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D57A24A-150B-3F13-24D9-6A8A5D028626}"/>
                </a:ext>
              </a:extLst>
            </p:cNvPr>
            <p:cNvSpPr txBox="1"/>
            <p:nvPr/>
          </p:nvSpPr>
          <p:spPr>
            <a:xfrm>
              <a:off x="8288050" y="3594736"/>
              <a:ext cx="4956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승리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B5B110C0-1B6A-7DC9-3BBD-BAAE561A41DA}"/>
                </a:ext>
              </a:extLst>
            </p:cNvPr>
            <p:cNvSpPr/>
            <p:nvPr/>
          </p:nvSpPr>
          <p:spPr>
            <a:xfrm>
              <a:off x="7767818" y="4095597"/>
              <a:ext cx="1536128" cy="5327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1FAC6B-F72C-5CDD-12FF-7B0A6C977989}"/>
                </a:ext>
              </a:extLst>
            </p:cNvPr>
            <p:cNvSpPr txBox="1"/>
            <p:nvPr/>
          </p:nvSpPr>
          <p:spPr>
            <a:xfrm>
              <a:off x="8288048" y="4216718"/>
              <a:ext cx="4956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패배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2DFCFEEA-027E-6402-5454-0185FADC6ABD}"/>
              </a:ext>
            </a:extLst>
          </p:cNvPr>
          <p:cNvSpPr txBox="1"/>
          <p:nvPr/>
        </p:nvSpPr>
        <p:spPr>
          <a:xfrm>
            <a:off x="4999028" y="3198533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isDead </a:t>
            </a:r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값으로 확인 가능</a:t>
            </a:r>
          </a:p>
        </p:txBody>
      </p:sp>
    </p:spTree>
    <p:extLst>
      <p:ext uri="{BB962C8B-B14F-4D97-AF65-F5344CB8AC3E}">
        <p14:creationId xmlns:p14="http://schemas.microsoft.com/office/powerpoint/2010/main" val="3506189294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82BF9DF7-5CB8-1824-7D7D-D3A5F0D01ADC}"/>
              </a:ext>
            </a:extLst>
          </p:cNvPr>
          <p:cNvSpPr/>
          <p:nvPr/>
        </p:nvSpPr>
        <p:spPr>
          <a:xfrm>
            <a:off x="1153838" y="2431203"/>
            <a:ext cx="250301" cy="250301"/>
          </a:xfrm>
          <a:prstGeom prst="flowChartConnector">
            <a:avLst/>
          </a:prstGeom>
          <a:solidFill>
            <a:srgbClr val="FFA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시연영상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3114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실제로 구현된 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&lt;</a:t>
            </a:r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한끼줍쇼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&gt;</a:t>
            </a:r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는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?</a:t>
            </a:r>
            <a:endParaRPr lang="ko-KR" altLang="en-US" sz="20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75B992-71A1-D65C-37E2-2ED165F7C012}"/>
              </a:ext>
            </a:extLst>
          </p:cNvPr>
          <p:cNvSpPr/>
          <p:nvPr/>
        </p:nvSpPr>
        <p:spPr>
          <a:xfrm>
            <a:off x="5542716" y="2403415"/>
            <a:ext cx="4782384" cy="28479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동영상 첨부 예정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E513A-2A7B-7924-23B6-47D3E7FE4D39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6" name="시연영상">
            <a:hlinkClick r:id="" action="ppaction://media"/>
            <a:extLst>
              <a:ext uri="{FF2B5EF4-FFF2-40B4-BE49-F238E27FC236}">
                <a16:creationId xmlns:a16="http://schemas.microsoft.com/office/drawing/2014/main" id="{0CCB68AE-AD17-48FE-B9D9-F1496457A8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6399" y="1823977"/>
            <a:ext cx="5957024" cy="341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2750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중심기능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1912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핵심적인 로직은</a:t>
            </a:r>
            <a:r>
              <a:rPr lang="en-US" altLang="ko-KR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?</a:t>
            </a:r>
            <a:endParaRPr lang="ko-KR" altLang="en-US" sz="200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A1B821E-BA34-3F6A-EB47-47F38FEABCF0}"/>
              </a:ext>
            </a:extLst>
          </p:cNvPr>
          <p:cNvSpPr/>
          <p:nvPr/>
        </p:nvSpPr>
        <p:spPr>
          <a:xfrm>
            <a:off x="4228733" y="2433098"/>
            <a:ext cx="2160000" cy="2799245"/>
          </a:xfrm>
          <a:prstGeom prst="round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20A9DB-E7D5-045A-CF0D-C7487C4CFC20}"/>
              </a:ext>
            </a:extLst>
          </p:cNvPr>
          <p:cNvSpPr txBox="1"/>
          <p:nvPr/>
        </p:nvSpPr>
        <p:spPr>
          <a:xfrm>
            <a:off x="4415357" y="2771504"/>
            <a:ext cx="1786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1.</a:t>
            </a:r>
          </a:p>
          <a:p>
            <a:r>
              <a:rPr lang="ko-KR" altLang="en-US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던전 클래스</a:t>
            </a:r>
            <a:endParaRPr lang="en-US" altLang="ko-KR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B15F1C-F617-7CB5-689B-F3EE17301DEC}"/>
              </a:ext>
            </a:extLst>
          </p:cNvPr>
          <p:cNvSpPr txBox="1"/>
          <p:nvPr/>
        </p:nvSpPr>
        <p:spPr>
          <a:xfrm>
            <a:off x="4398311" y="3769901"/>
            <a:ext cx="16428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내용 추가 예정 내용 추가 예정</a:t>
            </a:r>
            <a:r>
              <a: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내용 추가 예정</a:t>
            </a:r>
            <a:r>
              <a: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내용 추가 예정</a:t>
            </a:r>
            <a:endParaRPr lang="en-US" altLang="ko-KR"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내용 추가 예정</a:t>
            </a:r>
            <a:r>
              <a: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내용 추가 예정</a:t>
            </a:r>
            <a:r>
              <a: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내용 추가</a:t>
            </a:r>
            <a:endParaRPr lang="en-US" altLang="ko-KR"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ko-KR" altLang="en-US"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9773561-6B13-D92B-B398-243E94308DFD}"/>
              </a:ext>
            </a:extLst>
          </p:cNvPr>
          <p:cNvGrpSpPr/>
          <p:nvPr/>
        </p:nvGrpSpPr>
        <p:grpSpPr>
          <a:xfrm>
            <a:off x="6555739" y="2428812"/>
            <a:ext cx="2160000" cy="2799245"/>
            <a:chOff x="3494844" y="3428997"/>
            <a:chExt cx="2160000" cy="2799245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6C6CF84-244F-CCEE-394F-F841BC0FB91E}"/>
                </a:ext>
              </a:extLst>
            </p:cNvPr>
            <p:cNvSpPr/>
            <p:nvPr/>
          </p:nvSpPr>
          <p:spPr>
            <a:xfrm>
              <a:off x="3494844" y="3428997"/>
              <a:ext cx="2160000" cy="2799245"/>
            </a:xfrm>
            <a:prstGeom prst="roundRect">
              <a:avLst>
                <a:gd name="adj" fmla="val 13642"/>
              </a:avLst>
            </a:prstGeom>
            <a:solidFill>
              <a:srgbClr val="F2F2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AD5292-BC08-C7D8-D4B5-C7C6F9849915}"/>
                </a:ext>
              </a:extLst>
            </p:cNvPr>
            <p:cNvSpPr txBox="1"/>
            <p:nvPr/>
          </p:nvSpPr>
          <p:spPr>
            <a:xfrm>
              <a:off x="3681468" y="3797086"/>
              <a:ext cx="15219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2.</a:t>
              </a:r>
            </a:p>
            <a:p>
              <a:r>
                <a:rPr lang="ko-KR" altLang="en-US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스킬 구현</a:t>
              </a:r>
              <a:endPara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1E5787-4731-A25A-B0EF-03489236E64E}"/>
                </a:ext>
              </a:extLst>
            </p:cNvPr>
            <p:cNvSpPr txBox="1"/>
            <p:nvPr/>
          </p:nvSpPr>
          <p:spPr>
            <a:xfrm>
              <a:off x="3681468" y="4779125"/>
              <a:ext cx="164282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 내용 추가 예정</a:t>
              </a:r>
              <a: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</a:t>
              </a:r>
              <a: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</a:t>
              </a:r>
              <a:endPara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</a:t>
              </a:r>
              <a: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</a:t>
              </a:r>
              <a: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</a:t>
              </a:r>
              <a:endPara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B7D4379-F5FF-75B5-85BE-7ABF699DD5A8}"/>
              </a:ext>
            </a:extLst>
          </p:cNvPr>
          <p:cNvGrpSpPr/>
          <p:nvPr/>
        </p:nvGrpSpPr>
        <p:grpSpPr>
          <a:xfrm>
            <a:off x="8878162" y="2403415"/>
            <a:ext cx="2160000" cy="2799245"/>
            <a:chOff x="5835850" y="3428997"/>
            <a:chExt cx="2160000" cy="2799245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4FF0ED61-6D31-A629-1561-AE1B3BCA0D83}"/>
                </a:ext>
              </a:extLst>
            </p:cNvPr>
            <p:cNvSpPr/>
            <p:nvPr/>
          </p:nvSpPr>
          <p:spPr>
            <a:xfrm>
              <a:off x="5835850" y="3428997"/>
              <a:ext cx="2160000" cy="2799245"/>
            </a:xfrm>
            <a:prstGeom prst="round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3A843FB-2879-0D01-2179-8FF6AB4E9DFC}"/>
                </a:ext>
              </a:extLst>
            </p:cNvPr>
            <p:cNvSpPr txBox="1"/>
            <p:nvPr/>
          </p:nvSpPr>
          <p:spPr>
            <a:xfrm>
              <a:off x="6022474" y="3797086"/>
              <a:ext cx="1786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3.</a:t>
              </a:r>
              <a:br>
                <a:rPr lang="en-US" altLang="ko-KR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</a:br>
              <a:r>
                <a:rPr lang="ko-KR" altLang="en-US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퀘스트 클래스</a:t>
              </a:r>
              <a:endPara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B2186F-D0E4-CD2E-0D45-7B981D0B56BD}"/>
                </a:ext>
              </a:extLst>
            </p:cNvPr>
            <p:cNvSpPr txBox="1"/>
            <p:nvPr/>
          </p:nvSpPr>
          <p:spPr>
            <a:xfrm>
              <a:off x="6002856" y="4779126"/>
              <a:ext cx="164282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 내용 추가 예정</a:t>
              </a:r>
              <a: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</a:t>
              </a:r>
              <a: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</a:t>
              </a:r>
              <a:endPara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</a:t>
              </a:r>
              <a: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</a:t>
              </a:r>
              <a: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</a:t>
              </a:r>
              <a:endPara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EC0E21B-D57A-946A-8452-753A4E87F9D5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602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449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코드를 살펴보기 전에</a:t>
            </a:r>
            <a:r>
              <a:rPr lang="en-US" altLang="ko-KR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!</a:t>
            </a:r>
            <a:r>
              <a:rPr lang="ko-KR" altLang="en-US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10A81-A7CB-DA43-F72E-AD67725EF16E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616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021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던전에 입장하면 </a:t>
            </a:r>
            <a:br>
              <a:rPr lang="en-US" altLang="ko-KR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몬스터를 생성해요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C25684F-806A-D145-5A70-B9FB43B7C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287" y="1776453"/>
            <a:ext cx="6753274" cy="32956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59C3CD-13D4-C469-6143-0FE7720D00AD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550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2765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For </a:t>
            </a: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문으로 몬스터</a:t>
            </a:r>
            <a: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Q</a:t>
            </a: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에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랜덤 생성된 몬스터를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할당해요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39974-E42F-D8DE-5AED-DD9427901C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89"/>
          <a:stretch/>
        </p:blipFill>
        <p:spPr>
          <a:xfrm>
            <a:off x="4091355" y="2268377"/>
            <a:ext cx="8096917" cy="2898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C35100-FA09-1223-D51A-6F84EE62A9AA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3422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688</Words>
  <Application>Microsoft Office PowerPoint</Application>
  <PresentationFormat>와이드스크린</PresentationFormat>
  <Paragraphs>114</Paragraphs>
  <Slides>23</Slides>
  <Notes>17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조윤진</dc:creator>
  <cp:lastModifiedBy>조윤진</cp:lastModifiedBy>
  <cp:revision>98</cp:revision>
  <dcterms:created xsi:type="dcterms:W3CDTF">2024-10-02T10:50:55Z</dcterms:created>
  <dcterms:modified xsi:type="dcterms:W3CDTF">2024-10-03T07:11:18Z</dcterms:modified>
</cp:coreProperties>
</file>